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F7193-254C-674E-B070-23ECB805E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8872B-CCAD-0E43-A932-E88BAB03B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3C68B-6ABD-7944-9BF2-082B5B595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B1392-7481-DB47-BF11-CF036D47E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A9956-48C1-D641-A613-2EDDC2816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7837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27E52-1B7B-A643-A385-9C0247C6C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8E99E2-315B-5946-A91E-9646ACF452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26ED4E-435A-4A4D-962F-AEA4AE7454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9EDBD-A157-054B-9ADF-C1542C3C9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FC1801-A579-8841-9896-242E08DD7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861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500DF1-8C8C-4A40-84B4-4A4BE1353A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16D5AA-81DB-314C-8617-E6336963E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27EE2E-BA67-9F4D-B0B2-4444C268D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CC3E1-E19E-D44B-8C77-993A2C0C7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18000-7EE0-354B-AFE4-AB83CEDF6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57469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9E82A-35D6-C648-8D08-0A5D84DE1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A2DAD9-6FD0-C04B-9180-DDD10D67E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009D4-AA09-E34F-AD4B-0D3075080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88A0C-AE8F-284B-AA88-524AF6691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56C24-52F1-4E4D-AD0A-374AA0543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022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FB3D8-334C-CA49-8F8F-791581580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FA20A-78B0-E546-8788-AE60CF1F9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DC733-3DA2-CF46-AE51-E59397BD3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8208C9-ECE5-9343-9CBD-1C12FCA31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AB04F-4BF3-844F-B142-5814DE531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975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BC0A3-6841-9645-BA75-D75ED0EE9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95ACC-D185-CB4E-9B95-53BD4A755E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B89684-5AC0-D04B-93DC-C1DD4186F4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A42BBD-914E-DD4F-A62E-5E352774A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62D0B4-CE78-404B-A39B-BD6FF521E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E09275-5C3F-E240-A54D-9D4A03841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4486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82319-7B41-6942-86D9-CFAF2C75F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52412-E9DE-A64F-A529-800A5DFA8B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3F9775-39D1-5946-898D-C30935E0BC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7D9959-E0AE-1642-B501-28387B24D1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BEF8FD-FF52-144A-98A7-3833FB24A9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401F05-98FA-7B45-B894-4F59026A92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74DD79-954F-D142-84B2-EF1A6D80F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B43865-E323-AC48-9180-2BF873FE2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9126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5DB56-8993-9D4D-8131-3E8249F02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663770-BF9B-6D42-805B-A1FEF548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8BB1F9-52E1-454F-92D6-2E202BD91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ECB60-3EDE-1240-972D-3FF7DC0EA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0867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8FBE0D-DAE4-2B45-A6BD-7389CE3E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0C4247-B584-DB44-9CB7-0A515FC92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7D20AF-9F31-F447-94E3-B7BA6F80C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25085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29460-1E95-2D47-B3D4-9DE210694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DDFBB-25AD-7646-9777-F7A633799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04BB32-FD26-DA48-834C-B468C80804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847460-EFC7-4A4B-8EE8-63BBDC631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0E6705-3D65-2C4B-9D57-AD24BB20B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AF8F3-E9A1-0D44-A76E-E584C7224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12019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3BD02-64F5-F244-88D4-955219DAE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666E64-E82A-F542-9D0B-7376E3DD35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758796-14E0-7446-A03D-BF90E324A3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46EFD5-C5CC-A643-BC28-3F78AEAA7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31C8DB-A911-BB45-81D0-2F309C079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CF72AA-6C7C-F147-ABB1-3CAE320A0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1260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E559DA-1AE7-5A47-A834-C0CFE67BC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A90320-4AF0-AE44-9DBF-114D99E50A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C12FB3-8568-AC4A-ACFD-F4C0A069E7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6E019-12ED-B646-BBFB-6EB8D8280359}" type="datetimeFigureOut">
              <a:rPr lang="en-CA" smtClean="0"/>
              <a:t>2019-10-09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0198C7-9E7D-0B4E-B10C-B40AC206C1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33195-FC18-8747-A7F8-11F48004B1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10E682-E01C-BF40-B32C-DB32B85A0DB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940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4C11ED7-9035-2B42-A1BE-9C87654ABA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22" b="9732"/>
          <a:stretch/>
        </p:blipFill>
        <p:spPr>
          <a:xfrm>
            <a:off x="1291765" y="557048"/>
            <a:ext cx="9608470" cy="563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753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Marlene Oeffinger</dc:creator>
  <cp:lastModifiedBy>Marlene Oeffinger</cp:lastModifiedBy>
  <cp:revision>1</cp:revision>
  <dcterms:created xsi:type="dcterms:W3CDTF">2019-10-09T15:53:44Z</dcterms:created>
  <dcterms:modified xsi:type="dcterms:W3CDTF">2019-10-09T15:55:28Z</dcterms:modified>
</cp:coreProperties>
</file>

<file path=docProps/thumbnail.jpeg>
</file>